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SemiBold" panose="00000700000000000000" pitchFamily="2" charset="0"/>
      <p:bold r:id="rId17"/>
      <p:boldItalic r:id="rId18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54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theme" Target="theme/theme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14.11.2024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scordero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80021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Lic. José Armando Salmón Muñoz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Nayarit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0" y="4736409"/>
            <a:ext cx="3776870" cy="2001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3339553176</a:t>
            </a: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3222976343 Ext. 60732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jsalmon@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2950266"/>
            <a:ext cx="3776870" cy="1022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Licenciatura en Administración de Empresas.</a:t>
            </a: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  <a:ea typeface="Calibri"/>
              <a:cs typeface="Times New Roman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4045227" y="396759"/>
            <a:ext cx="8146773" cy="653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TRAYECTORIA INM</a:t>
            </a:r>
          </a:p>
          <a:p>
            <a:pPr algn="just" defTabSz="914400">
              <a:lnSpc>
                <a:spcPct val="150000"/>
              </a:lnSpc>
              <a:defRPr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Año de ingreso al INM: 2023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Nayarit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16/11/2023 - a la fecha: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CARRERA PROFESIONAL</a:t>
            </a:r>
            <a:endParaRPr lang="es-MX" sz="1600" b="1" dirty="0">
              <a:solidFill>
                <a:srgbClr val="A7802D"/>
              </a:solidFill>
              <a:latin typeface="+mj-lt"/>
            </a:endParaRP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b="1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Cuenta con una amplia experiencia de más de 30 años en la Administración Pública, ocupando los siguientes cargos,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entre otros: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MX" sz="1350" b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Director General del Consejo de Ciencia y Tecnología. </a:t>
            </a:r>
            <a:r>
              <a:rPr lang="es-MX" sz="1350" b="1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Gobierno del Estado de Nayarit.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350" b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Coordinador</a:t>
            </a:r>
            <a:r>
              <a:rPr lang="es-MX" sz="135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General de Planeación. </a:t>
            </a:r>
            <a:r>
              <a:rPr lang="es-MX" sz="1350" b="1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Secretaría de Economía. Instituto Nacional del Emprendedor. </a:t>
            </a:r>
            <a:endParaRPr lang="es-MX" sz="1350" b="0" baseline="0" dirty="0">
              <a:solidFill>
                <a:srgbClr val="660033"/>
              </a:solidFill>
              <a:effectLst/>
              <a:latin typeface="Geomanist Bold" panose="02000503000000020004" pitchFamily="50" charset="0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MX" sz="1350" dirty="0">
                <a:solidFill>
                  <a:srgbClr val="660033"/>
                </a:solidFill>
                <a:latin typeface="Geomanist Bold" panose="02000503000000020004" pitchFamily="50" charset="0"/>
              </a:rPr>
              <a:t>Delegado Estatal en Jalisco. </a:t>
            </a:r>
            <a:r>
              <a:rPr lang="es-MX" sz="135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Instituto de Seguridad y Servicios Sociales de los Trabajadores del Estado.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MX" sz="135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Titular de la Jefatura de Servicios de Afiliación – Cobranza.</a:t>
            </a:r>
            <a:r>
              <a:rPr lang="es-MX" sz="135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</a:t>
            </a:r>
            <a:r>
              <a:rPr lang="es-MX" sz="135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Instituto Mexicano del Seguro Social.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MX" sz="135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Administrador Titular. </a:t>
            </a:r>
            <a:r>
              <a:rPr lang="es-MX" sz="135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Secretaría de Hacienda y Crédito Público. Servicio de Administración y Enajenación de Bienes.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MX" sz="135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Director Estatal en Colima/Director Estatal en Jalisco/Director Regional Occidente. </a:t>
            </a:r>
            <a:r>
              <a:rPr lang="es-MX" sz="135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Banco Nacional de Comercio Exterior.</a:t>
            </a:r>
            <a:endParaRPr lang="es-MX" sz="1350" b="0" baseline="0" dirty="0">
              <a:solidFill>
                <a:srgbClr val="660033"/>
              </a:solidFill>
              <a:effectLst/>
              <a:latin typeface="Geomanist Bold" panose="02000503000000020004" pitchFamily="50" charset="0"/>
            </a:endParaRP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35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Director de Programas Sectoriales de Fiscalización. </a:t>
            </a:r>
            <a:r>
              <a:rPr lang="es-MX" sz="135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Secretaría de Hacienda y Crédito Público. Subsecretaría de Ingresos</a:t>
            </a:r>
            <a:r>
              <a:rPr lang="es-MX" sz="1350" b="1" dirty="0">
                <a:solidFill>
                  <a:srgbClr val="660033"/>
                </a:solidFill>
                <a:latin typeface="Geomanist Bold" panose="02000503000000020004" pitchFamily="50" charset="0"/>
              </a:rPr>
              <a:t>.</a:t>
            </a:r>
            <a:endParaRPr lang="es-MX" sz="1350" b="1" dirty="0">
              <a:solidFill>
                <a:srgbClr val="660033"/>
              </a:solidFill>
              <a:effectLst/>
              <a:latin typeface="Geomanist Bold" panose="02000503000000020004" pitchFamily="50" charset="0"/>
            </a:endParaRP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1400" b="1" baseline="0" dirty="0">
              <a:solidFill>
                <a:srgbClr val="660033"/>
              </a:solidFill>
              <a:effectLst/>
              <a:latin typeface="Geomanist Bold" panose="02000503000000020004" pitchFamily="50" charset="0"/>
            </a:endParaRPr>
          </a:p>
        </p:txBody>
      </p:sp>
      <p:pic>
        <p:nvPicPr>
          <p:cNvPr id="12" name="Picture 2" descr="W:\SDCO_Zona Sur\SUR\CV TITULARES DE LAS O R\SEMBLANZAS CURRICULARES TOR -JUNIO 2024\FOTOS\NAYARIT- JOSÉ ARMANDO SALMÓN MUÑOZ.jpg">
            <a:extLst>
              <a:ext uri="{FF2B5EF4-FFF2-40B4-BE49-F238E27FC236}">
                <a16:creationId xmlns:a16="http://schemas.microsoft.com/office/drawing/2014/main" id="{FA59FF31-7318-4E1A-BAE9-6B5967C30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20" y="85505"/>
            <a:ext cx="1126434" cy="133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42512</TotalTime>
  <Words>223</Words>
  <Application>Microsoft Office PowerPoint</Application>
  <PresentationFormat>Panorámica</PresentationFormat>
  <Paragraphs>23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1" baseType="lpstr">
      <vt:lpstr>Geomanist</vt:lpstr>
      <vt:lpstr>MadrePatria</vt:lpstr>
      <vt:lpstr>Geomanist Light</vt:lpstr>
      <vt:lpstr>Montserrat SemiBold</vt:lpstr>
      <vt:lpstr>Montserrat</vt:lpstr>
      <vt:lpstr>Calibri</vt:lpstr>
      <vt:lpstr>Wingdings</vt:lpstr>
      <vt:lpstr>Arial</vt:lpstr>
      <vt:lpstr>Geomanist Bold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2578</cp:revision>
  <cp:lastPrinted>2024-11-06T00:49:20Z</cp:lastPrinted>
  <dcterms:created xsi:type="dcterms:W3CDTF">2018-12-04T03:27:02Z</dcterms:created>
  <dcterms:modified xsi:type="dcterms:W3CDTF">2024-11-14T16:36:37Z</dcterms:modified>
</cp:coreProperties>
</file>